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82" r:id="rId5"/>
    <p:sldId id="635" r:id="rId6"/>
    <p:sldId id="634" r:id="rId7"/>
    <p:sldId id="640" r:id="rId8"/>
    <p:sldId id="642" r:id="rId9"/>
    <p:sldId id="641" r:id="rId10"/>
    <p:sldId id="644" r:id="rId11"/>
    <p:sldId id="651" r:id="rId12"/>
    <p:sldId id="645" r:id="rId13"/>
    <p:sldId id="646" r:id="rId14"/>
    <p:sldId id="649" r:id="rId15"/>
    <p:sldId id="648" r:id="rId16"/>
    <p:sldId id="650" r:id="rId17"/>
    <p:sldId id="647" r:id="rId18"/>
    <p:sldId id="637" r:id="rId19"/>
    <p:sldId id="638" r:id="rId20"/>
    <p:sldId id="63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384" autoAdjust="0"/>
  </p:normalViewPr>
  <p:slideViewPr>
    <p:cSldViewPr snapToGrid="0">
      <p:cViewPr varScale="1">
        <p:scale>
          <a:sx n="110" d="100"/>
          <a:sy n="110" d="100"/>
        </p:scale>
        <p:origin x="22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19E92-011F-460F-9ADA-1120B17F055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B269910-AD4E-4675-94BC-9F4C38738830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79890E03-6E1A-4A93-AE49-D3055EAE6D7E}" type="parTrans" cxnId="{85C76C58-6688-4D10-8698-9C5EC52548B4}">
      <dgm:prSet/>
      <dgm:spPr/>
      <dgm:t>
        <a:bodyPr/>
        <a:lstStyle/>
        <a:p>
          <a:endParaRPr lang="de-DE"/>
        </a:p>
      </dgm:t>
    </dgm:pt>
    <dgm:pt modelId="{08F5A806-A823-4CDE-BAD0-0E4EB58652E0}" type="sibTrans" cxnId="{85C76C58-6688-4D10-8698-9C5EC52548B4}">
      <dgm:prSet/>
      <dgm:spPr/>
      <dgm:t>
        <a:bodyPr/>
        <a:lstStyle/>
        <a:p>
          <a:endParaRPr lang="de-DE"/>
        </a:p>
      </dgm:t>
    </dgm:pt>
    <dgm:pt modelId="{28699219-2077-43F4-89A0-C5C19F5B3E65}">
      <dgm:prSet phldrT="[Text]"/>
      <dgm:spPr/>
      <dgm:t>
        <a:bodyPr/>
        <a:lstStyle/>
        <a:p>
          <a:r>
            <a:rPr lang="de-DE" dirty="0"/>
            <a:t>Modell trainieren (Yolov5)</a:t>
          </a:r>
        </a:p>
      </dgm:t>
    </dgm:pt>
    <dgm:pt modelId="{B56B8D67-6901-4102-B6A4-3C2C3645DDC3}" type="parTrans" cxnId="{B7681D3F-DEB4-495E-8222-0092A3AF987D}">
      <dgm:prSet/>
      <dgm:spPr/>
      <dgm:t>
        <a:bodyPr/>
        <a:lstStyle/>
        <a:p>
          <a:endParaRPr lang="de-DE"/>
        </a:p>
      </dgm:t>
    </dgm:pt>
    <dgm:pt modelId="{53782ABF-2986-42E0-9AC9-8ADA6DEDD484}" type="sibTrans" cxnId="{B7681D3F-DEB4-495E-8222-0092A3AF987D}">
      <dgm:prSet/>
      <dgm:spPr/>
      <dgm:t>
        <a:bodyPr/>
        <a:lstStyle/>
        <a:p>
          <a:endParaRPr lang="de-DE"/>
        </a:p>
      </dgm:t>
    </dgm:pt>
    <dgm:pt modelId="{29CCF0DB-EF8F-48F2-8302-147A937CE13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460266A6-2DCE-4CDE-A771-A4ACCD92D4E6}" type="parTrans" cxnId="{E4CE99F2-464A-47BF-B9E1-5BD1C45E4AE3}">
      <dgm:prSet/>
      <dgm:spPr/>
      <dgm:t>
        <a:bodyPr/>
        <a:lstStyle/>
        <a:p>
          <a:endParaRPr lang="de-DE"/>
        </a:p>
      </dgm:t>
    </dgm:pt>
    <dgm:pt modelId="{26BBD5EB-CB92-49E0-BC7C-AF3A44A97D65}" type="sibTrans" cxnId="{E4CE99F2-464A-47BF-B9E1-5BD1C45E4AE3}">
      <dgm:prSet/>
      <dgm:spPr/>
      <dgm:t>
        <a:bodyPr/>
        <a:lstStyle/>
        <a:p>
          <a:endParaRPr lang="de-DE"/>
        </a:p>
      </dgm:t>
    </dgm:pt>
    <dgm:pt modelId="{1571D348-E31D-42EF-B0F3-55CC5BB07124}">
      <dgm:prSet phldrT="[Text]"/>
      <dgm:spPr/>
      <dgm:t>
        <a:bodyPr/>
        <a:lstStyle/>
        <a:p>
          <a:r>
            <a:rPr lang="de-DE" dirty="0"/>
            <a:t>Logik für Erkennung der Labyrinth</a:t>
          </a:r>
        </a:p>
      </dgm:t>
    </dgm:pt>
    <dgm:pt modelId="{9E41A3FD-0A44-49A6-955B-15FA56053027}" type="parTrans" cxnId="{00C4DDD4-BC1A-44A4-8BE4-4435A1790DC8}">
      <dgm:prSet/>
      <dgm:spPr/>
      <dgm:t>
        <a:bodyPr/>
        <a:lstStyle/>
        <a:p>
          <a:endParaRPr lang="de-DE"/>
        </a:p>
      </dgm:t>
    </dgm:pt>
    <dgm:pt modelId="{A6C79D86-E297-4F6F-8787-013384C2792F}" type="sibTrans" cxnId="{00C4DDD4-BC1A-44A4-8BE4-4435A1790DC8}">
      <dgm:prSet/>
      <dgm:spPr/>
      <dgm:t>
        <a:bodyPr/>
        <a:lstStyle/>
        <a:p>
          <a:endParaRPr lang="de-DE"/>
        </a:p>
      </dgm:t>
    </dgm:pt>
    <dgm:pt modelId="{C5523116-70A8-4E56-B697-506E6D04B927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B743749D-503C-4045-A3CD-1CEE6BDD378A}" type="parTrans" cxnId="{F5C7BB8E-F03B-4A15-B77B-10B55A84F580}">
      <dgm:prSet/>
      <dgm:spPr/>
      <dgm:t>
        <a:bodyPr/>
        <a:lstStyle/>
        <a:p>
          <a:endParaRPr lang="de-DE"/>
        </a:p>
      </dgm:t>
    </dgm:pt>
    <dgm:pt modelId="{022C8ECB-C48C-42CC-869D-3A8FFA4B000D}" type="sibTrans" cxnId="{F5C7BB8E-F03B-4A15-B77B-10B55A84F580}">
      <dgm:prSet/>
      <dgm:spPr/>
      <dgm:t>
        <a:bodyPr/>
        <a:lstStyle/>
        <a:p>
          <a:endParaRPr lang="de-DE"/>
        </a:p>
      </dgm:t>
    </dgm:pt>
    <dgm:pt modelId="{4766E2A2-A423-42D5-A8EC-173653D6041D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94D7BCD4-2AAF-4745-8246-872EC684AE62}" type="parTrans" cxnId="{39089834-96E3-4551-8848-1233E9FABF34}">
      <dgm:prSet/>
      <dgm:spPr/>
      <dgm:t>
        <a:bodyPr/>
        <a:lstStyle/>
        <a:p>
          <a:endParaRPr lang="de-DE"/>
        </a:p>
      </dgm:t>
    </dgm:pt>
    <dgm:pt modelId="{417D9134-AD7E-45AE-9E32-C0BCDF44BF85}" type="sibTrans" cxnId="{39089834-96E3-4551-8848-1233E9FABF34}">
      <dgm:prSet/>
      <dgm:spPr/>
      <dgm:t>
        <a:bodyPr/>
        <a:lstStyle/>
        <a:p>
          <a:endParaRPr lang="de-DE"/>
        </a:p>
      </dgm:t>
    </dgm:pt>
    <dgm:pt modelId="{06CA4B3C-ECAA-4130-914E-18B2E02EAE0F}">
      <dgm:prSet phldrT="[Text]"/>
      <dgm:spPr/>
      <dgm:t>
        <a:bodyPr/>
        <a:lstStyle/>
        <a:p>
          <a:r>
            <a:rPr lang="de-DE" dirty="0"/>
            <a:t>Logik für </a:t>
          </a:r>
          <a:r>
            <a:rPr lang="de-DE" dirty="0" err="1"/>
            <a:t>Seek</a:t>
          </a:r>
          <a:endParaRPr lang="de-DE" dirty="0"/>
        </a:p>
      </dgm:t>
    </dgm:pt>
    <dgm:pt modelId="{C4566B2C-F95E-4D2C-A271-240BC9BE4FEF}" type="parTrans" cxnId="{9B46944E-E96F-4F76-BA38-0A9456465826}">
      <dgm:prSet/>
      <dgm:spPr/>
      <dgm:t>
        <a:bodyPr/>
        <a:lstStyle/>
        <a:p>
          <a:endParaRPr lang="de-DE"/>
        </a:p>
      </dgm:t>
    </dgm:pt>
    <dgm:pt modelId="{D7C3DE18-154F-493A-A1F8-06332F5761B4}" type="sibTrans" cxnId="{9B46944E-E96F-4F76-BA38-0A9456465826}">
      <dgm:prSet/>
      <dgm:spPr/>
      <dgm:t>
        <a:bodyPr/>
        <a:lstStyle/>
        <a:p>
          <a:endParaRPr lang="de-DE"/>
        </a:p>
      </dgm:t>
    </dgm:pt>
    <dgm:pt modelId="{5280B03C-3638-4F68-B96B-7CC8EE088343}">
      <dgm:prSet phldrT="[Text]"/>
      <dgm:spPr/>
      <dgm:t>
        <a:bodyPr/>
        <a:lstStyle/>
        <a:p>
          <a:r>
            <a:rPr lang="de-DE" dirty="0"/>
            <a:t>Logik für Hide</a:t>
          </a:r>
        </a:p>
      </dgm:t>
    </dgm:pt>
    <dgm:pt modelId="{31A8BBC8-18BD-462A-B050-67AAA9EDD338}" type="parTrans" cxnId="{FD49AEE9-9C5C-466C-9256-9C5F8AFBEB5E}">
      <dgm:prSet/>
      <dgm:spPr/>
      <dgm:t>
        <a:bodyPr/>
        <a:lstStyle/>
        <a:p>
          <a:endParaRPr lang="de-DE"/>
        </a:p>
      </dgm:t>
    </dgm:pt>
    <dgm:pt modelId="{E1753943-C610-4A9B-9B98-1985BD85F1EA}" type="sibTrans" cxnId="{FD49AEE9-9C5C-466C-9256-9C5F8AFBEB5E}">
      <dgm:prSet/>
      <dgm:spPr/>
      <dgm:t>
        <a:bodyPr/>
        <a:lstStyle/>
        <a:p>
          <a:endParaRPr lang="de-DE"/>
        </a:p>
      </dgm:t>
    </dgm:pt>
    <dgm:pt modelId="{76ACFD3A-F5D9-4A9A-9266-B889EFC6537E}">
      <dgm:prSet phldrT="[Text]"/>
      <dgm:spPr/>
      <dgm:t>
        <a:bodyPr tIns="36000" bIns="0"/>
        <a:lstStyle/>
        <a:p>
          <a:r>
            <a:rPr lang="de-DE" dirty="0"/>
            <a:t> </a:t>
          </a:r>
        </a:p>
      </dgm:t>
    </dgm:pt>
    <dgm:pt modelId="{22F2D8C3-0067-460C-A9EF-8E77035105F7}" type="sibTrans" cxnId="{7FA075F9-1D46-47F5-8AB6-86EBD2020CCA}">
      <dgm:prSet/>
      <dgm:spPr/>
      <dgm:t>
        <a:bodyPr/>
        <a:lstStyle/>
        <a:p>
          <a:endParaRPr lang="de-DE"/>
        </a:p>
      </dgm:t>
    </dgm:pt>
    <dgm:pt modelId="{B99103E3-0E54-431D-9FF2-7D85E27566F5}" type="parTrans" cxnId="{7FA075F9-1D46-47F5-8AB6-86EBD2020CCA}">
      <dgm:prSet/>
      <dgm:spPr/>
      <dgm:t>
        <a:bodyPr/>
        <a:lstStyle/>
        <a:p>
          <a:endParaRPr lang="de-DE"/>
        </a:p>
      </dgm:t>
    </dgm:pt>
    <dgm:pt modelId="{BBD09C86-0B5B-46E1-8DF6-3342580C6F7F}">
      <dgm:prSet phldrT="[Text]"/>
      <dgm:spPr/>
      <dgm:t>
        <a:bodyPr/>
        <a:lstStyle/>
        <a:p>
          <a:r>
            <a:rPr lang="de-DE" dirty="0"/>
            <a:t>Labyrinth bilden</a:t>
          </a:r>
        </a:p>
      </dgm:t>
    </dgm:pt>
    <dgm:pt modelId="{FEC4668E-A347-4491-8850-0875183F1838}" type="sibTrans" cxnId="{25F0676D-F0DF-48C2-B30E-C7EB08D09202}">
      <dgm:prSet/>
      <dgm:spPr/>
      <dgm:t>
        <a:bodyPr/>
        <a:lstStyle/>
        <a:p>
          <a:endParaRPr lang="de-DE"/>
        </a:p>
      </dgm:t>
    </dgm:pt>
    <dgm:pt modelId="{A31CDFC8-3DC3-457D-948F-B08F787507B2}" type="parTrans" cxnId="{25F0676D-F0DF-48C2-B30E-C7EB08D09202}">
      <dgm:prSet/>
      <dgm:spPr/>
      <dgm:t>
        <a:bodyPr/>
        <a:lstStyle/>
        <a:p>
          <a:endParaRPr lang="de-DE"/>
        </a:p>
      </dgm:t>
    </dgm:pt>
    <dgm:pt modelId="{AF601298-8C40-42FB-992E-04E81F84FE48}" type="pres">
      <dgm:prSet presAssocID="{50119E92-011F-460F-9ADA-1120B17F055D}" presName="linearFlow" presStyleCnt="0">
        <dgm:presLayoutVars>
          <dgm:dir/>
          <dgm:animLvl val="lvl"/>
          <dgm:resizeHandles val="exact"/>
        </dgm:presLayoutVars>
      </dgm:prSet>
      <dgm:spPr/>
    </dgm:pt>
    <dgm:pt modelId="{841C0581-FEC0-4853-8ADE-D2C4502155CF}" type="pres">
      <dgm:prSet presAssocID="{76ACFD3A-F5D9-4A9A-9266-B889EFC6537E}" presName="composite" presStyleCnt="0"/>
      <dgm:spPr/>
    </dgm:pt>
    <dgm:pt modelId="{56A9D5C6-D192-4E0C-A93F-85B807025533}" type="pres">
      <dgm:prSet presAssocID="{76ACFD3A-F5D9-4A9A-9266-B889EFC6537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7891603-942A-436A-B4A4-8A38CC97E4BE}" type="pres">
      <dgm:prSet presAssocID="{76ACFD3A-F5D9-4A9A-9266-B889EFC6537E}" presName="descendantText" presStyleLbl="alignAcc1" presStyleIdx="0" presStyleCnt="5">
        <dgm:presLayoutVars>
          <dgm:bulletEnabled val="1"/>
        </dgm:presLayoutVars>
      </dgm:prSet>
      <dgm:spPr/>
    </dgm:pt>
    <dgm:pt modelId="{17DD2F0B-DB4F-4ACD-B77D-F43AD79D7232}" type="pres">
      <dgm:prSet presAssocID="{22F2D8C3-0067-460C-A9EF-8E77035105F7}" presName="sp" presStyleCnt="0"/>
      <dgm:spPr/>
    </dgm:pt>
    <dgm:pt modelId="{556F2833-2619-4FF6-991C-449646067FD0}" type="pres">
      <dgm:prSet presAssocID="{9B269910-AD4E-4675-94BC-9F4C38738830}" presName="composite" presStyleCnt="0"/>
      <dgm:spPr/>
    </dgm:pt>
    <dgm:pt modelId="{34AB5648-1687-45AD-9D11-4C54DFD3ADAC}" type="pres">
      <dgm:prSet presAssocID="{9B269910-AD4E-4675-94BC-9F4C38738830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4C93720-4DF6-45BD-968F-D846A330FA2D}" type="pres">
      <dgm:prSet presAssocID="{9B269910-AD4E-4675-94BC-9F4C38738830}" presName="descendantText" presStyleLbl="alignAcc1" presStyleIdx="1" presStyleCnt="5">
        <dgm:presLayoutVars>
          <dgm:bulletEnabled val="1"/>
        </dgm:presLayoutVars>
      </dgm:prSet>
      <dgm:spPr/>
    </dgm:pt>
    <dgm:pt modelId="{9E7C12CB-C2F4-40B8-B610-CB99E65A5463}" type="pres">
      <dgm:prSet presAssocID="{08F5A806-A823-4CDE-BAD0-0E4EB58652E0}" presName="sp" presStyleCnt="0"/>
      <dgm:spPr/>
    </dgm:pt>
    <dgm:pt modelId="{D042A923-ED1B-4DFD-91DF-B15410DF6C4F}" type="pres">
      <dgm:prSet presAssocID="{29CCF0DB-EF8F-48F2-8302-147A937CE133}" presName="composite" presStyleCnt="0"/>
      <dgm:spPr/>
    </dgm:pt>
    <dgm:pt modelId="{73F2ADBA-088D-4780-92F0-377D191F6654}" type="pres">
      <dgm:prSet presAssocID="{29CCF0DB-EF8F-48F2-8302-147A937CE1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6ABDD493-B23C-44DC-8D0D-3C669379391C}" type="pres">
      <dgm:prSet presAssocID="{29CCF0DB-EF8F-48F2-8302-147A937CE133}" presName="descendantText" presStyleLbl="alignAcc1" presStyleIdx="2" presStyleCnt="5">
        <dgm:presLayoutVars>
          <dgm:bulletEnabled val="1"/>
        </dgm:presLayoutVars>
      </dgm:prSet>
      <dgm:spPr/>
    </dgm:pt>
    <dgm:pt modelId="{EA39407D-C05D-4F31-A5D6-276960FC8C4D}" type="pres">
      <dgm:prSet presAssocID="{26BBD5EB-CB92-49E0-BC7C-AF3A44A97D65}" presName="sp" presStyleCnt="0"/>
      <dgm:spPr/>
    </dgm:pt>
    <dgm:pt modelId="{D7DF8A9C-C45B-459C-91B4-E9B132491E22}" type="pres">
      <dgm:prSet presAssocID="{4766E2A2-A423-42D5-A8EC-173653D6041D}" presName="composite" presStyleCnt="0"/>
      <dgm:spPr/>
    </dgm:pt>
    <dgm:pt modelId="{2093EBBD-1523-4702-A179-B600A5724CF6}" type="pres">
      <dgm:prSet presAssocID="{4766E2A2-A423-42D5-A8EC-173653D6041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D5DC5C9-5E90-46C0-B838-2D5D9F5B029F}" type="pres">
      <dgm:prSet presAssocID="{4766E2A2-A423-42D5-A8EC-173653D6041D}" presName="descendantText" presStyleLbl="alignAcc1" presStyleIdx="3" presStyleCnt="5">
        <dgm:presLayoutVars>
          <dgm:bulletEnabled val="1"/>
        </dgm:presLayoutVars>
      </dgm:prSet>
      <dgm:spPr/>
    </dgm:pt>
    <dgm:pt modelId="{C7FED06B-576E-4C3D-953E-8EAA53C03D68}" type="pres">
      <dgm:prSet presAssocID="{417D9134-AD7E-45AE-9E32-C0BCDF44BF85}" presName="sp" presStyleCnt="0"/>
      <dgm:spPr/>
    </dgm:pt>
    <dgm:pt modelId="{F9EF64BC-6589-48C2-AAC7-CDEFFFC5696F}" type="pres">
      <dgm:prSet presAssocID="{C5523116-70A8-4E56-B697-506E6D04B927}" presName="composite" presStyleCnt="0"/>
      <dgm:spPr/>
    </dgm:pt>
    <dgm:pt modelId="{AC531D64-C16F-4A20-816D-3F780B1490C1}" type="pres">
      <dgm:prSet presAssocID="{C5523116-70A8-4E56-B697-506E6D04B92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40531A07-36A5-4A66-BE0A-3198BD753124}" type="pres">
      <dgm:prSet presAssocID="{C5523116-70A8-4E56-B697-506E6D04B92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A81B150E-3BFB-4431-8D9B-33A2A8835153}" type="presOf" srcId="{4766E2A2-A423-42D5-A8EC-173653D6041D}" destId="{2093EBBD-1523-4702-A179-B600A5724CF6}" srcOrd="0" destOrd="0" presId="urn:microsoft.com/office/officeart/2005/8/layout/chevron2"/>
    <dgm:cxn modelId="{729F2F18-4AE3-4E18-8AF8-6A5A4633AD72}" type="presOf" srcId="{C5523116-70A8-4E56-B697-506E6D04B927}" destId="{AC531D64-C16F-4A20-816D-3F780B1490C1}" srcOrd="0" destOrd="0" presId="urn:microsoft.com/office/officeart/2005/8/layout/chevron2"/>
    <dgm:cxn modelId="{39089834-96E3-4551-8848-1233E9FABF34}" srcId="{50119E92-011F-460F-9ADA-1120B17F055D}" destId="{4766E2A2-A423-42D5-A8EC-173653D6041D}" srcOrd="3" destOrd="0" parTransId="{94D7BCD4-2AAF-4745-8246-872EC684AE62}" sibTransId="{417D9134-AD7E-45AE-9E32-C0BCDF44BF85}"/>
    <dgm:cxn modelId="{B7681D3F-DEB4-495E-8222-0092A3AF987D}" srcId="{9B269910-AD4E-4675-94BC-9F4C38738830}" destId="{28699219-2077-43F4-89A0-C5C19F5B3E65}" srcOrd="0" destOrd="0" parTransId="{B56B8D67-6901-4102-B6A4-3C2C3645DDC3}" sibTransId="{53782ABF-2986-42E0-9AC9-8ADA6DEDD484}"/>
    <dgm:cxn modelId="{25F0676D-F0DF-48C2-B30E-C7EB08D09202}" srcId="{76ACFD3A-F5D9-4A9A-9266-B889EFC6537E}" destId="{BBD09C86-0B5B-46E1-8DF6-3342580C6F7F}" srcOrd="0" destOrd="0" parTransId="{A31CDFC8-3DC3-457D-948F-B08F787507B2}" sibTransId="{FEC4668E-A347-4491-8850-0875183F1838}"/>
    <dgm:cxn modelId="{9B46944E-E96F-4F76-BA38-0A9456465826}" srcId="{4766E2A2-A423-42D5-A8EC-173653D6041D}" destId="{06CA4B3C-ECAA-4130-914E-18B2E02EAE0F}" srcOrd="0" destOrd="0" parTransId="{C4566B2C-F95E-4D2C-A271-240BC9BE4FEF}" sibTransId="{D7C3DE18-154F-493A-A1F8-06332F5761B4}"/>
    <dgm:cxn modelId="{30B6F155-9247-4896-818B-68DA3868DF85}" type="presOf" srcId="{1571D348-E31D-42EF-B0F3-55CC5BB07124}" destId="{6ABDD493-B23C-44DC-8D0D-3C669379391C}" srcOrd="0" destOrd="0" presId="urn:microsoft.com/office/officeart/2005/8/layout/chevron2"/>
    <dgm:cxn modelId="{85C76C58-6688-4D10-8698-9C5EC52548B4}" srcId="{50119E92-011F-460F-9ADA-1120B17F055D}" destId="{9B269910-AD4E-4675-94BC-9F4C38738830}" srcOrd="1" destOrd="0" parTransId="{79890E03-6E1A-4A93-AE49-D3055EAE6D7E}" sibTransId="{08F5A806-A823-4CDE-BAD0-0E4EB58652E0}"/>
    <dgm:cxn modelId="{7038F97E-3468-44AB-8A1A-E9D83AEAD8FD}" type="presOf" srcId="{50119E92-011F-460F-9ADA-1120B17F055D}" destId="{AF601298-8C40-42FB-992E-04E81F84FE48}" srcOrd="0" destOrd="0" presId="urn:microsoft.com/office/officeart/2005/8/layout/chevron2"/>
    <dgm:cxn modelId="{F5C7BB8E-F03B-4A15-B77B-10B55A84F580}" srcId="{50119E92-011F-460F-9ADA-1120B17F055D}" destId="{C5523116-70A8-4E56-B697-506E6D04B927}" srcOrd="4" destOrd="0" parTransId="{B743749D-503C-4045-A3CD-1CEE6BDD378A}" sibTransId="{022C8ECB-C48C-42CC-869D-3A8FFA4B000D}"/>
    <dgm:cxn modelId="{2CBF0BC2-3C30-4630-89F5-8BCBE7962E93}" type="presOf" srcId="{76ACFD3A-F5D9-4A9A-9266-B889EFC6537E}" destId="{56A9D5C6-D192-4E0C-A93F-85B807025533}" srcOrd="0" destOrd="0" presId="urn:microsoft.com/office/officeart/2005/8/layout/chevron2"/>
    <dgm:cxn modelId="{A54BC8CC-8579-4111-B3DC-B161C66A1404}" type="presOf" srcId="{BBD09C86-0B5B-46E1-8DF6-3342580C6F7F}" destId="{D7891603-942A-436A-B4A4-8A38CC97E4BE}" srcOrd="0" destOrd="0" presId="urn:microsoft.com/office/officeart/2005/8/layout/chevron2"/>
    <dgm:cxn modelId="{FCBE00CD-8069-4917-B4D3-8969281F874E}" type="presOf" srcId="{28699219-2077-43F4-89A0-C5C19F5B3E65}" destId="{B4C93720-4DF6-45BD-968F-D846A330FA2D}" srcOrd="0" destOrd="0" presId="urn:microsoft.com/office/officeart/2005/8/layout/chevron2"/>
    <dgm:cxn modelId="{00C4DDD4-BC1A-44A4-8BE4-4435A1790DC8}" srcId="{29CCF0DB-EF8F-48F2-8302-147A937CE133}" destId="{1571D348-E31D-42EF-B0F3-55CC5BB07124}" srcOrd="0" destOrd="0" parTransId="{9E41A3FD-0A44-49A6-955B-15FA56053027}" sibTransId="{A6C79D86-E297-4F6F-8787-013384C2792F}"/>
    <dgm:cxn modelId="{ED2AFBE6-F09B-43E0-AE47-7E4D3D901F4A}" type="presOf" srcId="{06CA4B3C-ECAA-4130-914E-18B2E02EAE0F}" destId="{9D5DC5C9-5E90-46C0-B838-2D5D9F5B029F}" srcOrd="0" destOrd="0" presId="urn:microsoft.com/office/officeart/2005/8/layout/chevron2"/>
    <dgm:cxn modelId="{FD49AEE9-9C5C-466C-9256-9C5F8AFBEB5E}" srcId="{C5523116-70A8-4E56-B697-506E6D04B927}" destId="{5280B03C-3638-4F68-B96B-7CC8EE088343}" srcOrd="0" destOrd="0" parTransId="{31A8BBC8-18BD-462A-B050-67AAA9EDD338}" sibTransId="{E1753943-C610-4A9B-9B98-1985BD85F1EA}"/>
    <dgm:cxn modelId="{EC5323EA-4025-4D65-BC83-89E79639800F}" type="presOf" srcId="{29CCF0DB-EF8F-48F2-8302-147A937CE133}" destId="{73F2ADBA-088D-4780-92F0-377D191F6654}" srcOrd="0" destOrd="0" presId="urn:microsoft.com/office/officeart/2005/8/layout/chevron2"/>
    <dgm:cxn modelId="{189CE0EA-B635-471D-B50F-1BC27C303757}" type="presOf" srcId="{5280B03C-3638-4F68-B96B-7CC8EE088343}" destId="{40531A07-36A5-4A66-BE0A-3198BD753124}" srcOrd="0" destOrd="0" presId="urn:microsoft.com/office/officeart/2005/8/layout/chevron2"/>
    <dgm:cxn modelId="{44A1FBEB-384A-43FB-9636-306D0E6C5FE5}" type="presOf" srcId="{9B269910-AD4E-4675-94BC-9F4C38738830}" destId="{34AB5648-1687-45AD-9D11-4C54DFD3ADAC}" srcOrd="0" destOrd="0" presId="urn:microsoft.com/office/officeart/2005/8/layout/chevron2"/>
    <dgm:cxn modelId="{E4CE99F2-464A-47BF-B9E1-5BD1C45E4AE3}" srcId="{50119E92-011F-460F-9ADA-1120B17F055D}" destId="{29CCF0DB-EF8F-48F2-8302-147A937CE133}" srcOrd="2" destOrd="0" parTransId="{460266A6-2DCE-4CDE-A771-A4ACCD92D4E6}" sibTransId="{26BBD5EB-CB92-49E0-BC7C-AF3A44A97D65}"/>
    <dgm:cxn modelId="{7FA075F9-1D46-47F5-8AB6-86EBD2020CCA}" srcId="{50119E92-011F-460F-9ADA-1120B17F055D}" destId="{76ACFD3A-F5D9-4A9A-9266-B889EFC6537E}" srcOrd="0" destOrd="0" parTransId="{B99103E3-0E54-431D-9FF2-7D85E27566F5}" sibTransId="{22F2D8C3-0067-460C-A9EF-8E77035105F7}"/>
    <dgm:cxn modelId="{4F363D05-FA5A-404B-8CC9-EDF2F4CA821A}" type="presParOf" srcId="{AF601298-8C40-42FB-992E-04E81F84FE48}" destId="{841C0581-FEC0-4853-8ADE-D2C4502155CF}" srcOrd="0" destOrd="0" presId="urn:microsoft.com/office/officeart/2005/8/layout/chevron2"/>
    <dgm:cxn modelId="{3FDB37B8-9085-40BA-8FAA-97609E162B59}" type="presParOf" srcId="{841C0581-FEC0-4853-8ADE-D2C4502155CF}" destId="{56A9D5C6-D192-4E0C-A93F-85B807025533}" srcOrd="0" destOrd="0" presId="urn:microsoft.com/office/officeart/2005/8/layout/chevron2"/>
    <dgm:cxn modelId="{55C49990-E63B-4767-B80E-5AA670D2DB92}" type="presParOf" srcId="{841C0581-FEC0-4853-8ADE-D2C4502155CF}" destId="{D7891603-942A-436A-B4A4-8A38CC97E4BE}" srcOrd="1" destOrd="0" presId="urn:microsoft.com/office/officeart/2005/8/layout/chevron2"/>
    <dgm:cxn modelId="{EE8BB1B1-6AC5-492D-8492-4B5D15191DC8}" type="presParOf" srcId="{AF601298-8C40-42FB-992E-04E81F84FE48}" destId="{17DD2F0B-DB4F-4ACD-B77D-F43AD79D7232}" srcOrd="1" destOrd="0" presId="urn:microsoft.com/office/officeart/2005/8/layout/chevron2"/>
    <dgm:cxn modelId="{37F6503B-7833-4773-86A4-BF30F0C91F73}" type="presParOf" srcId="{AF601298-8C40-42FB-992E-04E81F84FE48}" destId="{556F2833-2619-4FF6-991C-449646067FD0}" srcOrd="2" destOrd="0" presId="urn:microsoft.com/office/officeart/2005/8/layout/chevron2"/>
    <dgm:cxn modelId="{8C63DC80-2744-48C8-BD76-43E1EBD43A46}" type="presParOf" srcId="{556F2833-2619-4FF6-991C-449646067FD0}" destId="{34AB5648-1687-45AD-9D11-4C54DFD3ADAC}" srcOrd="0" destOrd="0" presId="urn:microsoft.com/office/officeart/2005/8/layout/chevron2"/>
    <dgm:cxn modelId="{8BEE1304-4500-4226-8FB1-F2AFF38A4797}" type="presParOf" srcId="{556F2833-2619-4FF6-991C-449646067FD0}" destId="{B4C93720-4DF6-45BD-968F-D846A330FA2D}" srcOrd="1" destOrd="0" presId="urn:microsoft.com/office/officeart/2005/8/layout/chevron2"/>
    <dgm:cxn modelId="{C9D09722-B513-4897-9F11-818A5A30AF29}" type="presParOf" srcId="{AF601298-8C40-42FB-992E-04E81F84FE48}" destId="{9E7C12CB-C2F4-40B8-B610-CB99E65A5463}" srcOrd="3" destOrd="0" presId="urn:microsoft.com/office/officeart/2005/8/layout/chevron2"/>
    <dgm:cxn modelId="{17B55951-4443-4154-9DA7-D5EFC1831594}" type="presParOf" srcId="{AF601298-8C40-42FB-992E-04E81F84FE48}" destId="{D042A923-ED1B-4DFD-91DF-B15410DF6C4F}" srcOrd="4" destOrd="0" presId="urn:microsoft.com/office/officeart/2005/8/layout/chevron2"/>
    <dgm:cxn modelId="{B951F6C6-71E8-42A3-ABF5-5B3204F1698D}" type="presParOf" srcId="{D042A923-ED1B-4DFD-91DF-B15410DF6C4F}" destId="{73F2ADBA-088D-4780-92F0-377D191F6654}" srcOrd="0" destOrd="0" presId="urn:microsoft.com/office/officeart/2005/8/layout/chevron2"/>
    <dgm:cxn modelId="{D2CAC1C1-4303-4723-AE82-CDB8F9DC425B}" type="presParOf" srcId="{D042A923-ED1B-4DFD-91DF-B15410DF6C4F}" destId="{6ABDD493-B23C-44DC-8D0D-3C669379391C}" srcOrd="1" destOrd="0" presId="urn:microsoft.com/office/officeart/2005/8/layout/chevron2"/>
    <dgm:cxn modelId="{00A36AE6-EBDE-42D7-9075-C8FB910A825F}" type="presParOf" srcId="{AF601298-8C40-42FB-992E-04E81F84FE48}" destId="{EA39407D-C05D-4F31-A5D6-276960FC8C4D}" srcOrd="5" destOrd="0" presId="urn:microsoft.com/office/officeart/2005/8/layout/chevron2"/>
    <dgm:cxn modelId="{039404EF-DF42-4B3B-AC0E-B96AEBDDE797}" type="presParOf" srcId="{AF601298-8C40-42FB-992E-04E81F84FE48}" destId="{D7DF8A9C-C45B-459C-91B4-E9B132491E22}" srcOrd="6" destOrd="0" presId="urn:microsoft.com/office/officeart/2005/8/layout/chevron2"/>
    <dgm:cxn modelId="{A7EC441A-344A-4EA4-B475-15BD82818238}" type="presParOf" srcId="{D7DF8A9C-C45B-459C-91B4-E9B132491E22}" destId="{2093EBBD-1523-4702-A179-B600A5724CF6}" srcOrd="0" destOrd="0" presId="urn:microsoft.com/office/officeart/2005/8/layout/chevron2"/>
    <dgm:cxn modelId="{BFA6F217-4BAB-4EE9-8B87-A9ACF57A2394}" type="presParOf" srcId="{D7DF8A9C-C45B-459C-91B4-E9B132491E22}" destId="{9D5DC5C9-5E90-46C0-B838-2D5D9F5B029F}" srcOrd="1" destOrd="0" presId="urn:microsoft.com/office/officeart/2005/8/layout/chevron2"/>
    <dgm:cxn modelId="{553363D0-108E-469C-A648-083A33D32EA4}" type="presParOf" srcId="{AF601298-8C40-42FB-992E-04E81F84FE48}" destId="{C7FED06B-576E-4C3D-953E-8EAA53C03D68}" srcOrd="7" destOrd="0" presId="urn:microsoft.com/office/officeart/2005/8/layout/chevron2"/>
    <dgm:cxn modelId="{F2AE643F-EF2B-4E00-8EF2-6B3671023CB5}" type="presParOf" srcId="{AF601298-8C40-42FB-992E-04E81F84FE48}" destId="{F9EF64BC-6589-48C2-AAC7-CDEFFFC5696F}" srcOrd="8" destOrd="0" presId="urn:microsoft.com/office/officeart/2005/8/layout/chevron2"/>
    <dgm:cxn modelId="{B72AF594-FFF4-4AAE-AE8B-0376DED09CDA}" type="presParOf" srcId="{F9EF64BC-6589-48C2-AAC7-CDEFFFC5696F}" destId="{AC531D64-C16F-4A20-816D-3F780B1490C1}" srcOrd="0" destOrd="0" presId="urn:microsoft.com/office/officeart/2005/8/layout/chevron2"/>
    <dgm:cxn modelId="{9D75FD96-97C7-4F84-9036-3C073FFBD837}" type="presParOf" srcId="{F9EF64BC-6589-48C2-AAC7-CDEFFFC5696F}" destId="{40531A07-36A5-4A66-BE0A-3198BD7531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D5C6-D192-4E0C-A93F-85B807025533}">
      <dsp:nvSpPr>
        <dsp:cNvPr id="0" name=""/>
        <dsp:cNvSpPr/>
      </dsp:nvSpPr>
      <dsp:spPr>
        <a:xfrm rot="5400000">
          <a:off x="-159403" y="161157"/>
          <a:ext cx="1062688" cy="743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36000" rIns="13335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 </a:t>
          </a:r>
        </a:p>
      </dsp:txBody>
      <dsp:txXfrm rot="-5400000">
        <a:off x="1" y="373695"/>
        <a:ext cx="743881" cy="318807"/>
      </dsp:txXfrm>
    </dsp:sp>
    <dsp:sp modelId="{D7891603-942A-436A-B4A4-8A38CC97E4BE}">
      <dsp:nvSpPr>
        <dsp:cNvPr id="0" name=""/>
        <dsp:cNvSpPr/>
      </dsp:nvSpPr>
      <dsp:spPr>
        <a:xfrm rot="5400000">
          <a:off x="4694197" y="-3948561"/>
          <a:ext cx="690747" cy="85913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4100" kern="1200" dirty="0"/>
            <a:t>Labyrinth bilden</a:t>
          </a:r>
        </a:p>
      </dsp:txBody>
      <dsp:txXfrm rot="-5400000">
        <a:off x="743882" y="35473"/>
        <a:ext cx="8557660" cy="623309"/>
      </dsp:txXfrm>
    </dsp:sp>
    <dsp:sp modelId="{34AB5648-1687-45AD-9D11-4C54DFD3ADAC}">
      <dsp:nvSpPr>
        <dsp:cNvPr id="0" name=""/>
        <dsp:cNvSpPr/>
      </dsp:nvSpPr>
      <dsp:spPr>
        <a:xfrm rot="5400000">
          <a:off x="-159403" y="1106404"/>
          <a:ext cx="1062688" cy="743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 </a:t>
          </a:r>
        </a:p>
      </dsp:txBody>
      <dsp:txXfrm rot="-5400000">
        <a:off x="1" y="1318942"/>
        <a:ext cx="743881" cy="318807"/>
      </dsp:txXfrm>
    </dsp:sp>
    <dsp:sp modelId="{B4C93720-4DF6-45BD-968F-D846A330FA2D}">
      <dsp:nvSpPr>
        <dsp:cNvPr id="0" name=""/>
        <dsp:cNvSpPr/>
      </dsp:nvSpPr>
      <dsp:spPr>
        <a:xfrm rot="5400000">
          <a:off x="4694197" y="-3003315"/>
          <a:ext cx="690747" cy="85913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4100" kern="1200" dirty="0"/>
            <a:t>Modell trainieren (Yolov5)</a:t>
          </a:r>
        </a:p>
      </dsp:txBody>
      <dsp:txXfrm rot="-5400000">
        <a:off x="743882" y="980719"/>
        <a:ext cx="8557660" cy="623309"/>
      </dsp:txXfrm>
    </dsp:sp>
    <dsp:sp modelId="{73F2ADBA-088D-4780-92F0-377D191F6654}">
      <dsp:nvSpPr>
        <dsp:cNvPr id="0" name=""/>
        <dsp:cNvSpPr/>
      </dsp:nvSpPr>
      <dsp:spPr>
        <a:xfrm rot="5400000">
          <a:off x="-159403" y="2051650"/>
          <a:ext cx="1062688" cy="743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 </a:t>
          </a:r>
        </a:p>
      </dsp:txBody>
      <dsp:txXfrm rot="-5400000">
        <a:off x="1" y="2264188"/>
        <a:ext cx="743881" cy="318807"/>
      </dsp:txXfrm>
    </dsp:sp>
    <dsp:sp modelId="{6ABDD493-B23C-44DC-8D0D-3C669379391C}">
      <dsp:nvSpPr>
        <dsp:cNvPr id="0" name=""/>
        <dsp:cNvSpPr/>
      </dsp:nvSpPr>
      <dsp:spPr>
        <a:xfrm rot="5400000">
          <a:off x="4694197" y="-2058068"/>
          <a:ext cx="690747" cy="85913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4100" kern="1200" dirty="0"/>
            <a:t>Logik für Erkennung der Labyrinth</a:t>
          </a:r>
        </a:p>
      </dsp:txBody>
      <dsp:txXfrm rot="-5400000">
        <a:off x="743882" y="1925966"/>
        <a:ext cx="8557660" cy="623309"/>
      </dsp:txXfrm>
    </dsp:sp>
    <dsp:sp modelId="{2093EBBD-1523-4702-A179-B600A5724CF6}">
      <dsp:nvSpPr>
        <dsp:cNvPr id="0" name=""/>
        <dsp:cNvSpPr/>
      </dsp:nvSpPr>
      <dsp:spPr>
        <a:xfrm rot="5400000">
          <a:off x="-159403" y="2996897"/>
          <a:ext cx="1062688" cy="743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 </a:t>
          </a:r>
        </a:p>
      </dsp:txBody>
      <dsp:txXfrm rot="-5400000">
        <a:off x="1" y="3209435"/>
        <a:ext cx="743881" cy="318807"/>
      </dsp:txXfrm>
    </dsp:sp>
    <dsp:sp modelId="{9D5DC5C9-5E90-46C0-B838-2D5D9F5B029F}">
      <dsp:nvSpPr>
        <dsp:cNvPr id="0" name=""/>
        <dsp:cNvSpPr/>
      </dsp:nvSpPr>
      <dsp:spPr>
        <a:xfrm rot="5400000">
          <a:off x="4694197" y="-1112822"/>
          <a:ext cx="690747" cy="85913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4100" kern="1200" dirty="0"/>
            <a:t>Logik für </a:t>
          </a:r>
          <a:r>
            <a:rPr lang="de-DE" sz="4100" kern="1200" dirty="0" err="1"/>
            <a:t>Seek</a:t>
          </a:r>
          <a:endParaRPr lang="de-DE" sz="4100" kern="1200" dirty="0"/>
        </a:p>
      </dsp:txBody>
      <dsp:txXfrm rot="-5400000">
        <a:off x="743882" y="2871212"/>
        <a:ext cx="8557660" cy="623309"/>
      </dsp:txXfrm>
    </dsp:sp>
    <dsp:sp modelId="{AC531D64-C16F-4A20-816D-3F780B1490C1}">
      <dsp:nvSpPr>
        <dsp:cNvPr id="0" name=""/>
        <dsp:cNvSpPr/>
      </dsp:nvSpPr>
      <dsp:spPr>
        <a:xfrm rot="5400000">
          <a:off x="-159403" y="3942143"/>
          <a:ext cx="1062688" cy="743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 </a:t>
          </a:r>
        </a:p>
      </dsp:txBody>
      <dsp:txXfrm rot="-5400000">
        <a:off x="1" y="4154681"/>
        <a:ext cx="743881" cy="318807"/>
      </dsp:txXfrm>
    </dsp:sp>
    <dsp:sp modelId="{40531A07-36A5-4A66-BE0A-3198BD753124}">
      <dsp:nvSpPr>
        <dsp:cNvPr id="0" name=""/>
        <dsp:cNvSpPr/>
      </dsp:nvSpPr>
      <dsp:spPr>
        <a:xfrm rot="5400000">
          <a:off x="4694197" y="-167575"/>
          <a:ext cx="690747" cy="85913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4100" kern="1200" dirty="0"/>
            <a:t>Logik für Hide</a:t>
          </a:r>
        </a:p>
      </dsp:txBody>
      <dsp:txXfrm rot="-5400000">
        <a:off x="743882" y="3816459"/>
        <a:ext cx="8557660" cy="623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13.02.2022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29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04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38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87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23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achine learning">
            <a:extLst>
              <a:ext uri="{FF2B5EF4-FFF2-40B4-BE49-F238E27FC236}">
                <a16:creationId xmlns:a16="http://schemas.microsoft.com/office/drawing/2014/main" id="{C1289A95-7378-4AAC-A8AE-ADC39DA69F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64" y="3606299"/>
            <a:ext cx="7079841" cy="31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nki vector">
            <a:extLst>
              <a:ext uri="{FF2B5EF4-FFF2-40B4-BE49-F238E27FC236}">
                <a16:creationId xmlns:a16="http://schemas.microsoft.com/office/drawing/2014/main" id="{EE873912-336A-4CE9-B6C9-B7639042F4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906"/>
            <a:ext cx="5451987" cy="30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4A4FA1F-572C-4F3C-AB2C-552C89D6A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90895A-30BF-4A15-94E0-FFEF7CFE87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3" y="458359"/>
            <a:ext cx="2156754" cy="993458"/>
          </a:xfrm>
          <a:prstGeom prst="rect">
            <a:avLst/>
          </a:prstGeom>
        </p:spPr>
      </p:pic>
      <p:sp>
        <p:nvSpPr>
          <p:cNvPr id="24" name="Text Box 21">
            <a:extLst>
              <a:ext uri="{FF2B5EF4-FFF2-40B4-BE49-F238E27FC236}">
                <a16:creationId xmlns:a16="http://schemas.microsoft.com/office/drawing/2014/main" id="{06FC442B-9238-4D7D-AE83-C3F29F1B7A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5582" y="3351459"/>
            <a:ext cx="695201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de-DE" sz="1340" dirty="0">
                <a:solidFill>
                  <a:schemeClr val="bg1"/>
                </a:solidFill>
              </a:rPr>
              <a:t>AIFB</a:t>
            </a:r>
          </a:p>
        </p:txBody>
      </p:sp>
      <p:sp>
        <p:nvSpPr>
          <p:cNvPr id="28" name="Text Box 14">
            <a:extLst>
              <a:ext uri="{FF2B5EF4-FFF2-40B4-BE49-F238E27FC236}">
                <a16:creationId xmlns:a16="http://schemas.microsoft.com/office/drawing/2014/main" id="{8B90B0AC-C3A4-45BF-ABCA-1F7E06B019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5581" y="6525686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dirty="0"/>
              <a:t>KIT</a:t>
            </a:r>
            <a:r>
              <a:rPr lang="de-DE" sz="1100" baseline="0" dirty="0"/>
              <a:t> </a:t>
            </a:r>
            <a:r>
              <a:rPr lang="de-DE" sz="1100" dirty="0"/>
              <a:t>– Die Forschungsuniversität in der Helmholtz-Gemeinschaft</a:t>
            </a:r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F16E5C71-17DC-4E14-A36D-AE67CD44D7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71099" y="6417776"/>
            <a:ext cx="20066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de-DE" sz="23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87AC328-A25D-4DB5-81DC-E857B4AEEAD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96" y="6353175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EED28-0813-48F9-AD7B-C3F47461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66842F-36EC-49E9-AC66-9EB007252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52B680-CC44-46FC-A93F-4E9655E7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E397-100A-475A-A700-491FA3AB1350}" type="datetime1">
              <a:rPr lang="de-DE" smtClean="0"/>
              <a:t>13.02.2022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520D94-8011-4067-9EDC-3FAEFF22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4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59FA6F-E1AA-4777-A938-29505698E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29700" y="323850"/>
            <a:ext cx="2628900" cy="585311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9F0E4A-734C-478B-A5C1-DC36FE4A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23850"/>
            <a:ext cx="8343900" cy="5853113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EC746F-EE53-4616-80E6-53E7FAE0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1B60-3C25-4C77-AA2A-6C0DFFBDCBED}" type="datetime1">
              <a:rPr lang="de-DE" smtClean="0"/>
              <a:t>13.02.2022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7B5C8F-8341-4F40-8C12-2C5925AD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1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0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www.aifb.kit.edu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678101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/>
              <a:t>INSTITUT FÜR ANGEWANDTE INFORMATIK UND FORMALE BESCHREIBUNGSVERFAHREN (AIFB)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6834" y="1614558"/>
            <a:ext cx="11366076" cy="5475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66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Folientitel: Arial 26pt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Betreuer/in:</a:t>
            </a:r>
            <a:br>
              <a:rPr lang="de-DE"/>
            </a:br>
            <a:r>
              <a:rPr lang="de-DE"/>
              <a:t>Prüfer: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C16E6-C3F9-40E7-A392-1F128C586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322998"/>
            <a:ext cx="1598173" cy="100289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A6A6327-F36D-4EDC-9235-06CC85D4257A}"/>
              </a:ext>
            </a:extLst>
          </p:cNvPr>
          <p:cNvSpPr/>
          <p:nvPr userDrawn="1"/>
        </p:nvSpPr>
        <p:spPr>
          <a:xfrm>
            <a:off x="501397" y="3429000"/>
            <a:ext cx="11360403" cy="3800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9"/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18038B5F-D38A-40DD-A9EB-BE40EED332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0289" y="3516458"/>
            <a:ext cx="10534649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333">
                <a:solidFill>
                  <a:srgbClr val="FFFFFF"/>
                </a:solidFill>
              </a:rPr>
              <a:t>Forschungsgruppe Betriebliche Informationssysteme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7E14039-FA45-4EA2-898A-F2AED8F52B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6833" y="3897697"/>
            <a:ext cx="11353800" cy="253498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Hier Bild einfügen</a:t>
            </a:r>
          </a:p>
        </p:txBody>
      </p:sp>
      <p:sp>
        <p:nvSpPr>
          <p:cNvPr id="11" name="Textplatzhalter 18">
            <a:extLst>
              <a:ext uri="{FF2B5EF4-FFF2-40B4-BE49-F238E27FC236}">
                <a16:creationId xmlns:a16="http://schemas.microsoft.com/office/drawing/2014/main" id="{7F04BA0A-4021-4D94-83BE-FBCE03F11F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725" y="2162255"/>
            <a:ext cx="11366076" cy="3204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66" b="0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Studiengang (cand. B. Sc. / cand. M. Sc.) (zutreffendes bitte hinschreiben!)</a:t>
            </a:r>
          </a:p>
        </p:txBody>
      </p:sp>
    </p:spTree>
    <p:extLst>
      <p:ext uri="{BB962C8B-B14F-4D97-AF65-F5344CB8AC3E}">
        <p14:creationId xmlns:p14="http://schemas.microsoft.com/office/powerpoint/2010/main" val="262993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FAF4A-98FA-4066-8B9E-CA0D85F2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87942-EC3B-41F9-B423-824D3C37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44E0D-14A7-4B30-915C-2337D7AA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DED0A-B994-4DFB-A110-A8E07CC6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77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38482-A4C7-42DF-9634-E3B98975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5314"/>
            <a:ext cx="10515600" cy="1757362"/>
          </a:xfrm>
        </p:spPr>
        <p:txBody>
          <a:bodyPr anchor="t"/>
          <a:lstStyle>
            <a:lvl1pPr>
              <a:defRPr sz="5500"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EB0C6-0D9E-4ADD-B029-51252686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2843213"/>
            <a:ext cx="105156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25BB92-0C01-42FC-B768-1D40829A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4651-21E3-4B05-A21A-F74B3E5F4A0D}" type="datetime1">
              <a:rPr lang="de-DE" smtClean="0"/>
              <a:t>13.02.2022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3AEFB2-DB19-4BB5-8BB0-51D8053E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14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14A50-2840-4153-8ACA-21DDA741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C76C89-8E8C-4A66-8B31-797AD5143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664" y="1266825"/>
            <a:ext cx="5495136" cy="482917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CBC72-16DA-4743-A938-06A0A312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66825"/>
            <a:ext cx="5495136" cy="482917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113EAF-40FF-498E-B96E-B770070E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89D5-43E6-4D1F-B539-39F71ED417AC}" type="datetime1">
              <a:rPr lang="de-DE" smtClean="0"/>
              <a:t>13.02.2022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D4877-D48C-495B-8B04-F622FC22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57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6C1A6E-EDD8-422C-9528-06F9CB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64" y="1250546"/>
            <a:ext cx="547291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7BC53E-907B-434C-B849-6EB9897B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664" y="2152650"/>
            <a:ext cx="5472911" cy="403701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479D9E-3156-4950-B7AC-7F88AF333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0546"/>
            <a:ext cx="549513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FEC748-198E-476C-A61F-8533DBE17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52650"/>
            <a:ext cx="5495136" cy="403701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0AC501-5695-4386-935B-DB83960E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5B79-B596-4690-9895-C9C407BC3B99}" type="datetime1">
              <a:rPr lang="de-DE" smtClean="0"/>
              <a:t>13.02.2022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3C1AA5-42FD-4D92-B65E-F992356A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04BAF94-C42F-462E-82C0-763E495F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35984"/>
            <a:ext cx="9178008" cy="62782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80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6C626-8132-477C-94F0-A8B5D6D3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9F8FE1-C692-4F56-934A-4141099A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E44B-755F-4E88-9A1C-AFC9BAC62364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A87BF-61DB-4C5B-BDC1-0B1DEC74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3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E91BA8-F339-42A0-BF2B-D7754B12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A5E6-A8F5-460C-A8CA-0B9880B32CAB}" type="datetime1">
              <a:rPr lang="de-DE" smtClean="0"/>
              <a:t>13.02.2022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F3F036-A58A-460E-A412-F0755713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8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24A74-2B50-4671-B7C8-F6B84532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58887"/>
            <a:ext cx="6484148" cy="48466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ABDF8E-853E-40DA-9E40-4DF3ECF08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664" y="1266825"/>
            <a:ext cx="4247361" cy="48466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42AD4C-CB86-40D0-A87F-68580673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9E86-9A8D-49E8-8FC4-3CF1BF753F39}" type="datetime1">
              <a:rPr lang="de-DE" smtClean="0"/>
              <a:t>13.02.2022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0E594F-F0BE-4E57-97AE-D237D023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3977C42-FB14-40A6-80E5-05347C2E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35984"/>
            <a:ext cx="9178008" cy="62782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11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6374B-9795-430B-A495-F423F92A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073" y="4633573"/>
            <a:ext cx="7191375" cy="6796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36DF784-93EB-4084-94D8-502B41B59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05074" y="635000"/>
            <a:ext cx="7191376" cy="3852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41D6B1-CAC9-43B5-8288-F21476CE2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5074" y="5386184"/>
            <a:ext cx="7191374" cy="920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4A9041-3C06-495E-AF4A-4221DC9C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1AB5-3AFF-4E23-B380-FFE92C2B74DD}" type="datetime1">
              <a:rPr lang="de-DE" smtClean="0"/>
              <a:t>13.02.2022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ED597-52C7-4BAE-989E-C3C6448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03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A379F1C-2660-4789-9972-53B64D55CC3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B8BAE8-97B4-4801-B1D8-A8524D74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35984"/>
            <a:ext cx="9178008" cy="6278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E77A8F-6878-4E61-BC0E-2E4E240C9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64" y="1269206"/>
            <a:ext cx="11142672" cy="48502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CCE978-AE43-463A-92DA-4CC1B1673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5378" y="6452596"/>
            <a:ext cx="17004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13245-D076-4BBB-9726-3849BBE18C61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3F00E4-276F-4732-91E8-B5F61756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9993" y="6452596"/>
            <a:ext cx="43538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2857D4-0246-458F-94E2-8F16CC0D7FB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336" y="329652"/>
            <a:ext cx="1440000" cy="663302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93D1C25E-2C0F-4541-AA98-2C41C9CFAF34}"/>
              </a:ext>
            </a:extLst>
          </p:cNvPr>
          <p:cNvSpPr txBox="1">
            <a:spLocks/>
          </p:cNvSpPr>
          <p:nvPr userDrawn="1"/>
        </p:nvSpPr>
        <p:spPr>
          <a:xfrm>
            <a:off x="7539488" y="6452596"/>
            <a:ext cx="412784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1200" dirty="0"/>
              <a:t>AIFB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5B9EB46B-7606-4890-BD73-ED5FCD332FBE}"/>
              </a:ext>
            </a:extLst>
          </p:cNvPr>
          <p:cNvSpPr txBox="1">
            <a:spLocks/>
          </p:cNvSpPr>
          <p:nvPr userDrawn="1"/>
        </p:nvSpPr>
        <p:spPr>
          <a:xfrm>
            <a:off x="2490006" y="6452596"/>
            <a:ext cx="497184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Seminar – Programmieren 3</a:t>
            </a:r>
          </a:p>
        </p:txBody>
      </p:sp>
    </p:spTree>
    <p:extLst>
      <p:ext uri="{BB962C8B-B14F-4D97-AF65-F5344CB8AC3E}">
        <p14:creationId xmlns:p14="http://schemas.microsoft.com/office/powerpoint/2010/main" val="274606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D01D9F8-7F16-420E-A29E-184790A574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H</a:t>
            </a:r>
            <a:r>
              <a:rPr lang="en-US" altLang="zh-CN" dirty="0"/>
              <a:t>ide &amp; Seek - </a:t>
            </a:r>
            <a:r>
              <a:rPr lang="en-US" altLang="zh-CN" dirty="0" err="1"/>
              <a:t>Abschlussrep</a:t>
            </a:r>
            <a:r>
              <a:rPr lang="de-DE" altLang="zh-CN" dirty="0" err="1"/>
              <a:t>äsentation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BA8ABF-CBBF-4998-B16B-0C09D906A6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565" y="2247609"/>
            <a:ext cx="11362569" cy="1042294"/>
          </a:xfrm>
        </p:spPr>
        <p:txBody>
          <a:bodyPr/>
          <a:lstStyle/>
          <a:p>
            <a:r>
              <a:rPr lang="de-DE" dirty="0"/>
              <a:t>Zhen Fan, </a:t>
            </a:r>
            <a:r>
              <a:rPr lang="de-DE" dirty="0" err="1"/>
              <a:t>Zhicheng</a:t>
            </a:r>
            <a:r>
              <a:rPr lang="de-DE" dirty="0"/>
              <a:t> Xiang, </a:t>
            </a:r>
            <a:r>
              <a:rPr lang="de-DE" dirty="0" err="1"/>
              <a:t>Junyi</a:t>
            </a:r>
            <a:r>
              <a:rPr lang="de-DE" dirty="0"/>
              <a:t> Zhu</a:t>
            </a:r>
          </a:p>
          <a:p>
            <a:r>
              <a:rPr lang="de-DE" dirty="0"/>
              <a:t>1.2.2022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32" name="Picture 8" descr="智力迷宫游戏">
            <a:extLst>
              <a:ext uri="{FF2B5EF4-FFF2-40B4-BE49-F238E27FC236}">
                <a16:creationId xmlns:a16="http://schemas.microsoft.com/office/drawing/2014/main" id="{21B5D8A1-9F9E-4AF8-91C3-F62D068A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9" y="3902108"/>
            <a:ext cx="5488394" cy="25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by Anki: A giant roll forward for robot kind. by Anki — Kickstarter">
            <a:extLst>
              <a:ext uri="{FF2B5EF4-FFF2-40B4-BE49-F238E27FC236}">
                <a16:creationId xmlns:a16="http://schemas.microsoft.com/office/drawing/2014/main" id="{3A8CD7CE-406A-4A6A-92AC-7486B3DE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48" y="3818452"/>
            <a:ext cx="5689379" cy="26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5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42565-2221-483A-8F07-5757566C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60" y="172245"/>
            <a:ext cx="9178008" cy="627829"/>
          </a:xfrm>
        </p:spPr>
        <p:txBody>
          <a:bodyPr/>
          <a:lstStyle/>
          <a:p>
            <a:r>
              <a:rPr lang="en-US" altLang="zh-CN" dirty="0" err="1"/>
              <a:t>Grundidee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E5FEC-D985-444F-A7E1-B4E983CF0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60" y="838769"/>
            <a:ext cx="11142672" cy="4850241"/>
          </a:xfrm>
        </p:spPr>
        <p:txBody>
          <a:bodyPr/>
          <a:lstStyle/>
          <a:p>
            <a:r>
              <a:rPr lang="de-DE" altLang="zh-CN" dirty="0"/>
              <a:t>zwei Möglichkeiten, Wendepunkte zu erzeugen</a:t>
            </a:r>
          </a:p>
          <a:p>
            <a:pPr marL="0" indent="0">
              <a:buNone/>
            </a:pPr>
            <a:r>
              <a:rPr lang="de-DE" altLang="zh-CN" dirty="0"/>
              <a:t>    </a:t>
            </a:r>
            <a:r>
              <a:rPr lang="en-US" altLang="zh-CN" dirty="0"/>
              <a:t>1. </a:t>
            </a:r>
            <a:r>
              <a:rPr lang="en-US" altLang="zh-CN" dirty="0" err="1"/>
              <a:t>Hinderniss</a:t>
            </a:r>
            <a:r>
              <a:rPr lang="en-US" altLang="zh-CN" dirty="0"/>
              <a:t> </a:t>
            </a:r>
            <a:r>
              <a:rPr lang="en-US" altLang="zh-CN" dirty="0" err="1"/>
              <a:t>erkennen</a:t>
            </a:r>
            <a:r>
              <a:rPr lang="en-US" altLang="zh-CN" dirty="0"/>
              <a:t>  </a:t>
            </a:r>
          </a:p>
          <a:p>
            <a:pPr marL="0" indent="0">
              <a:buNone/>
            </a:pPr>
            <a:r>
              <a:rPr lang="en-US" altLang="zh-CN" dirty="0"/>
              <a:t>    2. </a:t>
            </a:r>
            <a:r>
              <a:rPr lang="en-US" altLang="zh-CN" dirty="0" err="1"/>
              <a:t>Nach</a:t>
            </a:r>
            <a:r>
              <a:rPr lang="en-US" altLang="zh-CN" dirty="0"/>
              <a:t> </a:t>
            </a:r>
            <a:r>
              <a:rPr lang="en-US" altLang="zh-CN" dirty="0" err="1"/>
              <a:t>bestimmte</a:t>
            </a:r>
            <a:r>
              <a:rPr lang="en-US" altLang="zh-CN" dirty="0"/>
              <a:t> </a:t>
            </a:r>
            <a:r>
              <a:rPr lang="en-US" altLang="zh-CN" dirty="0" err="1"/>
              <a:t>kurzer</a:t>
            </a:r>
            <a:r>
              <a:rPr lang="en-US" altLang="zh-CN" dirty="0"/>
              <a:t> Zeit</a:t>
            </a:r>
          </a:p>
          <a:p>
            <a:pPr marL="0" indent="0">
              <a:buNone/>
            </a:pPr>
            <a:r>
              <a:rPr lang="en-US" altLang="zh-CN" dirty="0"/>
              <a:t>    Dann </a:t>
            </a:r>
            <a:r>
              <a:rPr lang="en-US" altLang="zh-CN" dirty="0" err="1"/>
              <a:t>wird</a:t>
            </a:r>
            <a:r>
              <a:rPr lang="en-US" altLang="zh-CN" dirty="0"/>
              <a:t> der Vector links und </a:t>
            </a:r>
            <a:r>
              <a:rPr lang="en-US" altLang="zh-CN" dirty="0" err="1"/>
              <a:t>rechts</a:t>
            </a:r>
            <a:r>
              <a:rPr lang="en-US" altLang="zh-CN" dirty="0"/>
              <a:t> </a:t>
            </a:r>
            <a:r>
              <a:rPr lang="en-US" altLang="zh-CN" dirty="0" err="1"/>
              <a:t>schauen</a:t>
            </a:r>
            <a:r>
              <a:rPr lang="en-US" altLang="zh-CN" dirty="0"/>
              <a:t>, </a:t>
            </a:r>
            <a:r>
              <a:rPr lang="en-US" altLang="zh-CN" dirty="0" err="1"/>
              <a:t>wenn</a:t>
            </a:r>
            <a:r>
              <a:rPr lang="en-US" altLang="zh-CN" dirty="0"/>
              <a:t> es </a:t>
            </a:r>
            <a:r>
              <a:rPr lang="en-US" altLang="zh-CN" dirty="0" err="1"/>
              <a:t>Weg</a:t>
            </a:r>
            <a:r>
              <a:rPr lang="en-US" altLang="zh-CN" dirty="0"/>
              <a:t> </a:t>
            </a:r>
            <a:r>
              <a:rPr lang="en-US" altLang="zh-CN" dirty="0" err="1"/>
              <a:t>gibt</a:t>
            </a:r>
            <a:r>
              <a:rPr lang="en-US" altLang="zh-CN" dirty="0"/>
              <a:t>, </a:t>
            </a:r>
            <a:r>
              <a:rPr lang="en-US" altLang="zh-CN" dirty="0" err="1"/>
              <a:t>kann</a:t>
            </a:r>
            <a:r>
              <a:rPr lang="en-US" altLang="zh-CN" dirty="0"/>
              <a:t> der </a:t>
            </a:r>
            <a:r>
              <a:rPr lang="en-US" altLang="zh-CN" dirty="0" err="1"/>
              <a:t>Punkt</a:t>
            </a:r>
            <a:r>
              <a:rPr lang="en-US" altLang="zh-CN" dirty="0"/>
              <a:t> </a:t>
            </a:r>
            <a:r>
              <a:rPr lang="en-US" altLang="zh-CN" dirty="0" err="1"/>
              <a:t>als</a:t>
            </a:r>
            <a:r>
              <a:rPr lang="en-US" altLang="zh-CN" dirty="0"/>
              <a:t> </a:t>
            </a:r>
            <a:r>
              <a:rPr lang="en-US" altLang="zh-CN" dirty="0" err="1"/>
              <a:t>Wendepunkte</a:t>
            </a:r>
            <a:r>
              <a:rPr lang="en-US" altLang="zh-CN" dirty="0"/>
              <a:t> </a:t>
            </a:r>
            <a:r>
              <a:rPr lang="en-US" altLang="zh-CN" dirty="0" err="1"/>
              <a:t>ansehen</a:t>
            </a:r>
            <a:r>
              <a:rPr lang="en-US" altLang="zh-CN" dirty="0"/>
              <a:t>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D1481-64A2-4A84-B5F1-D16BBC0B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01.02.2022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F9B343-D34F-4F90-9957-8B4FEB80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F19008-E497-47DB-91FD-6781B5F68EEC}"/>
              </a:ext>
            </a:extLst>
          </p:cNvPr>
          <p:cNvSpPr/>
          <p:nvPr/>
        </p:nvSpPr>
        <p:spPr>
          <a:xfrm>
            <a:off x="1674797" y="5770360"/>
            <a:ext cx="3301465" cy="20624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AED8B0-0735-40A5-9AB8-9A5FA7D2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74" y="3202815"/>
            <a:ext cx="5389074" cy="2773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92B0FA-435E-4DC4-94D5-5A31C18C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5" y="3142713"/>
            <a:ext cx="5143500" cy="302229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62F8887-A585-423E-8ACA-76B30E669A19}"/>
              </a:ext>
            </a:extLst>
          </p:cNvPr>
          <p:cNvSpPr/>
          <p:nvPr/>
        </p:nvSpPr>
        <p:spPr>
          <a:xfrm>
            <a:off x="1154453" y="5226518"/>
            <a:ext cx="2974786" cy="1828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F5F259-386C-46ED-A315-E9656A2CF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10" y="1168990"/>
            <a:ext cx="2758010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03388-25D3-4D39-A2B2-2C8DE829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</a:t>
            </a:r>
            <a:r>
              <a:rPr lang="en-US" altLang="zh-CN" dirty="0" err="1"/>
              <a:t>bei</a:t>
            </a:r>
            <a:r>
              <a:rPr lang="en-US" altLang="zh-CN" dirty="0"/>
              <a:t> </a:t>
            </a:r>
            <a:r>
              <a:rPr lang="en-US" altLang="zh-CN" dirty="0" err="1"/>
              <a:t>Hindernisserkennung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F2764-AA13-4AC6-A173-8B1C4C85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6A65EC-6C99-41E4-9791-11398C1DE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555A7F-8EF7-45CA-9A28-61892EF4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4" y="1474143"/>
            <a:ext cx="9690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E79B3-B6CF-49AC-983B-96621661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1692C9-70CB-488D-A85C-706B4920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98CFD6-96E3-4DB6-8B70-77C24AECF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82" y="172245"/>
            <a:ext cx="5118100" cy="5927558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2133CB45-EB00-4DB2-B920-C3A8DEDE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60" y="172245"/>
            <a:ext cx="9178008" cy="627829"/>
          </a:xfrm>
        </p:spPr>
        <p:txBody>
          <a:bodyPr/>
          <a:lstStyle/>
          <a:p>
            <a:r>
              <a:rPr lang="en-US" altLang="zh-CN" dirty="0"/>
              <a:t>Check()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52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ABEEA-896E-4344-9966-40D4F9C9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Weiter gehen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936D0-492F-4953-97C3-039B6F5E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4ABC5A-67EA-43F1-84F4-ABB3622A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448A99-6854-4EA6-B506-46C3C49C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68" y="334002"/>
            <a:ext cx="2095500" cy="99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BBC1B8-04AB-41E4-87DB-DF60B39467B1}"/>
              </a:ext>
            </a:extLst>
          </p:cNvPr>
          <p:cNvSpPr txBox="1"/>
          <p:nvPr/>
        </p:nvSpPr>
        <p:spPr>
          <a:xfrm>
            <a:off x="178392" y="1324602"/>
            <a:ext cx="411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CanGo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Kein Weg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Es gibt Weg und noch nicht erreichen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Es gibt Weg und schon gehen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6FC6C8-A22E-4760-A313-0E5160D8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68" y="1426584"/>
            <a:ext cx="6962775" cy="4533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D1CF41-0FA6-480F-BEAF-B01C25533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7" y="3649858"/>
            <a:ext cx="4831287" cy="16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A50A3-AF45-4D3B-959E-DAFACCE2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Die Bedingung für Ende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BD2AB-8778-4587-8EB8-8C1BC517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F95A7-88F3-4A34-83EF-E7710D8B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5D698D-E88B-455F-B602-6050EF6A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3" y="1193800"/>
            <a:ext cx="8331200" cy="4470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5AB157-006C-4FE4-B61C-D281692CB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93" y="2362200"/>
            <a:ext cx="3238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A5AD7-F2EE-4A0D-BB10-17C6217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378" y="6452596"/>
            <a:ext cx="1700463" cy="365125"/>
          </a:xfrm>
        </p:spPr>
        <p:txBody>
          <a:bodyPr/>
          <a:lstStyle/>
          <a:p>
            <a:r>
              <a:rPr lang="de-DE" dirty="0"/>
              <a:t>30,11,2021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357E3C-5E32-41D3-AC5D-A167A03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993" y="6452596"/>
            <a:ext cx="435385" cy="365125"/>
          </a:xfrm>
        </p:spPr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C56CB7CE-41DD-4C51-94A2-5188CF6F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339295"/>
            <a:ext cx="9178008" cy="627829"/>
          </a:xfrm>
        </p:spPr>
        <p:txBody>
          <a:bodyPr/>
          <a:lstStyle/>
          <a:p>
            <a:r>
              <a:rPr lang="de-DE" altLang="zh-CN" dirty="0"/>
              <a:t>Vector Erkennung(Yolov5) 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21C059-938D-4EC5-BD43-8C889ECF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512" y="1063813"/>
            <a:ext cx="4187252" cy="24042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FF7ABC-F01F-4970-B057-9FB447D9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175" y="3915618"/>
            <a:ext cx="2840901" cy="18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4DB249-CB07-4905-AA2F-D2112456FFA7}"/>
              </a:ext>
            </a:extLst>
          </p:cNvPr>
          <p:cNvSpPr txBox="1"/>
          <p:nvPr/>
        </p:nvSpPr>
        <p:spPr>
          <a:xfrm>
            <a:off x="485320" y="952326"/>
            <a:ext cx="569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Bilderfassung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Beschriftung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Modell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trainieren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Modell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verwenden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DDE687-3752-4F2E-AC58-7B8A971EE174}"/>
              </a:ext>
            </a:extLst>
          </p:cNvPr>
          <p:cNvSpPr txBox="1"/>
          <p:nvPr/>
        </p:nvSpPr>
        <p:spPr>
          <a:xfrm>
            <a:off x="497685" y="2500714"/>
            <a:ext cx="57246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marL="342900" indent="-342900">
              <a:buAutoNum type="arabicPeriod"/>
            </a:pP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von der Roboterkamera gelieferte Bild ist nicht klar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Schneeschaufel wird auch gekannt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E9939A-C37C-46BD-9AFA-41133F227254}"/>
              </a:ext>
            </a:extLst>
          </p:cNvPr>
          <p:cNvSpPr txBox="1"/>
          <p:nvPr/>
        </p:nvSpPr>
        <p:spPr>
          <a:xfrm>
            <a:off x="524664" y="3944668"/>
            <a:ext cx="4108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DE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ösung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de-DE" altLang="zh-CN" dirty="0"/>
              <a:t>Mehr Bilde sammeln</a:t>
            </a:r>
            <a:r>
              <a:rPr lang="zh-CN" altLang="en-US" dirty="0"/>
              <a:t> </a:t>
            </a:r>
            <a:r>
              <a:rPr lang="de-DE" altLang="zh-CN" dirty="0"/>
              <a:t>und</a:t>
            </a:r>
            <a:r>
              <a:rPr lang="zh-CN" altLang="en-US" dirty="0"/>
              <a:t> </a:t>
            </a:r>
            <a:r>
              <a:rPr lang="de-DE" altLang="zh-CN" dirty="0"/>
              <a:t>trainieren</a:t>
            </a:r>
          </a:p>
          <a:p>
            <a:pPr marL="342900" indent="-342900">
              <a:buAutoNum type="arabicPeriod"/>
            </a:pPr>
            <a:r>
              <a:rPr lang="de-DE" altLang="zh-CN" dirty="0"/>
              <a:t>Hohe Standard für Erkennung</a:t>
            </a:r>
          </a:p>
        </p:txBody>
      </p:sp>
    </p:spTree>
    <p:extLst>
      <p:ext uri="{BB962C8B-B14F-4D97-AF65-F5344CB8AC3E}">
        <p14:creationId xmlns:p14="http://schemas.microsoft.com/office/powerpoint/2010/main" val="263741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A5AD7-F2EE-4A0D-BB10-17C6217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378" y="6452596"/>
            <a:ext cx="1700463" cy="365125"/>
          </a:xfrm>
        </p:spPr>
        <p:txBody>
          <a:bodyPr/>
          <a:lstStyle/>
          <a:p>
            <a:r>
              <a:rPr lang="de-DE" dirty="0"/>
              <a:t>30,11,2021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357E3C-5E32-41D3-AC5D-A167A03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993" y="6452596"/>
            <a:ext cx="435385" cy="365125"/>
          </a:xfrm>
        </p:spPr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7CAB98-BA6F-406D-B52B-E38D93F37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87" y="1187364"/>
            <a:ext cx="5944820" cy="35539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4B506D-5942-4E2E-8036-C92398FD5B69}"/>
              </a:ext>
            </a:extLst>
          </p:cNvPr>
          <p:cNvSpPr txBox="1"/>
          <p:nvPr/>
        </p:nvSpPr>
        <p:spPr>
          <a:xfrm>
            <a:off x="497685" y="16767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de-DE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Logik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BCFC6B-2859-4ABB-AF9F-B5DAFDD3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9" y="756923"/>
            <a:ext cx="5112893" cy="33284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F6EF4B9-0ECA-48AF-B405-A62979E17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93" y="4359325"/>
            <a:ext cx="5496715" cy="18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1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ED023-BE69-4ADD-8A9A-27FA4F3D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Vielen</a:t>
            </a:r>
            <a:r>
              <a:rPr lang="en-US" altLang="zh-CN" b="1" dirty="0"/>
              <a:t> Dank f</a:t>
            </a:r>
            <a:r>
              <a:rPr lang="de-DE" altLang="zh-CN" b="1" dirty="0" err="1"/>
              <a:t>ür</a:t>
            </a:r>
            <a:r>
              <a:rPr lang="de-DE" altLang="zh-CN" b="1" dirty="0"/>
              <a:t> Aufmerksamkeit!</a:t>
            </a:r>
          </a:p>
          <a:p>
            <a:pPr marL="0" indent="0">
              <a:buNone/>
            </a:pPr>
            <a:endParaRPr lang="de-DE" altLang="zh-CN" b="1" dirty="0"/>
          </a:p>
          <a:p>
            <a:pPr marL="0" indent="0">
              <a:buNone/>
            </a:pPr>
            <a:r>
              <a:rPr lang="de-DE" altLang="zh-CN" b="1" dirty="0"/>
              <a:t>Frage?</a:t>
            </a:r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993BF-606B-4F96-8825-E51175C6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40A1EC-0384-4316-B771-64D75E83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91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76A88-FB1F-4C05-928F-102BE6DC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378" y="6452596"/>
            <a:ext cx="1700463" cy="365125"/>
          </a:xfrm>
        </p:spPr>
        <p:txBody>
          <a:bodyPr/>
          <a:lstStyle/>
          <a:p>
            <a:r>
              <a:rPr lang="de-DE" dirty="0"/>
              <a:t>30,11,2021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8E214B-764C-4C07-ABAA-7D251187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993" y="6452596"/>
            <a:ext cx="435385" cy="365125"/>
          </a:xfrm>
        </p:spPr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F514C0A-FDEA-44A0-AF4B-986DC782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8EBA4395-DD68-40CF-890C-3BA4BEE60CAA}"/>
              </a:ext>
            </a:extLst>
          </p:cNvPr>
          <p:cNvSpPr>
            <a:spLocks noGrp="1"/>
          </p:cNvSpPr>
          <p:nvPr/>
        </p:nvSpPr>
        <p:spPr>
          <a:xfrm>
            <a:off x="524664" y="1333084"/>
            <a:ext cx="11142672" cy="48502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8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8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/>
              <a:t>Vorstellung</a:t>
            </a:r>
          </a:p>
          <a:p>
            <a:r>
              <a:rPr lang="de-DE" sz="3200" dirty="0"/>
              <a:t>Unser Vorgehen</a:t>
            </a:r>
          </a:p>
          <a:p>
            <a:r>
              <a:rPr lang="de-DE" sz="3200" dirty="0"/>
              <a:t>Grundidee</a:t>
            </a:r>
          </a:p>
          <a:p>
            <a:r>
              <a:rPr lang="de-DE" sz="3200" dirty="0"/>
              <a:t>Erläuterung des Programmablaufe</a:t>
            </a:r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5497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9F4770C-2AB4-4BCF-9229-8D0F525B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5" y="340995"/>
            <a:ext cx="9178008" cy="627829"/>
          </a:xfr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A5AD7-F2EE-4A0D-BB10-17C6217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378" y="6452596"/>
            <a:ext cx="1700463" cy="365125"/>
          </a:xfrm>
        </p:spPr>
        <p:txBody>
          <a:bodyPr/>
          <a:lstStyle/>
          <a:p>
            <a:r>
              <a:rPr lang="de-DE" dirty="0"/>
              <a:t>30,11,2021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357E3C-5E32-41D3-AC5D-A167A03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993" y="6452596"/>
            <a:ext cx="435385" cy="365125"/>
          </a:xfrm>
        </p:spPr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A384A9-D432-4AF4-92CA-E120EC470C20}"/>
              </a:ext>
            </a:extLst>
          </p:cNvPr>
          <p:cNvSpPr txBox="1"/>
          <p:nvPr/>
        </p:nvSpPr>
        <p:spPr>
          <a:xfrm>
            <a:off x="384924" y="1176580"/>
            <a:ext cx="1108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000" b="1" dirty="0"/>
              <a:t>Vector soll ein unbestimmte Labyrinth erkennen und einen anderen Roboter im Labyrinth finden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FA38BDA5-6B66-4383-9349-2DED8CE4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85" y="1434270"/>
            <a:ext cx="11142672" cy="4715263"/>
          </a:xfrm>
        </p:spPr>
        <p:txBody>
          <a:bodyPr/>
          <a:lstStyle/>
          <a:p>
            <a:pPr marL="0" indent="0">
              <a:buNone/>
            </a:pPr>
            <a:endParaRPr lang="de-DE" sz="3200" b="1" dirty="0"/>
          </a:p>
          <a:p>
            <a:r>
              <a:rPr lang="de-DE" sz="3200" b="1" dirty="0"/>
              <a:t>Aufgabe :</a:t>
            </a:r>
          </a:p>
          <a:p>
            <a:pPr marL="0" indent="0">
              <a:buNone/>
            </a:pPr>
            <a:r>
              <a:rPr lang="de-DE" sz="3200" b="1" dirty="0"/>
              <a:t>    1.  Ein Logik finden, ein Labyrinth zu erkennen</a:t>
            </a:r>
          </a:p>
          <a:p>
            <a:pPr marL="0" indent="0">
              <a:buNone/>
            </a:pPr>
            <a:r>
              <a:rPr lang="de-DE" sz="3200" b="1" dirty="0"/>
              <a:t>    2.  Im Labyrinth den anderen Vector suchen</a:t>
            </a:r>
          </a:p>
          <a:p>
            <a:pPr marL="0" indent="0">
              <a:buNone/>
            </a:pPr>
            <a:r>
              <a:rPr lang="de-DE" sz="3200" b="1" dirty="0"/>
              <a:t>    3.  Vector erkennen</a:t>
            </a:r>
          </a:p>
        </p:txBody>
      </p:sp>
    </p:spTree>
    <p:extLst>
      <p:ext uri="{BB962C8B-B14F-4D97-AF65-F5344CB8AC3E}">
        <p14:creationId xmlns:p14="http://schemas.microsoft.com/office/powerpoint/2010/main" val="21713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AA9BB-1FFD-4292-BB80-C4CCCBF0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578A41-3E2E-4954-A7B7-E88ECD50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5978B45F-9D8C-4A94-9C89-D28EA0909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616278"/>
              </p:ext>
            </p:extLst>
          </p:nvPr>
        </p:nvGraphicFramePr>
        <p:xfrm>
          <a:off x="497685" y="1005408"/>
          <a:ext cx="9335261" cy="484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11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B676D6-E82F-4A77-BC79-697A8C76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18AEEB-49BA-405D-B108-2C6A54B8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36C9C8E-B36D-42C9-8696-3B5CBAFB0F82}"/>
              </a:ext>
            </a:extLst>
          </p:cNvPr>
          <p:cNvSpPr/>
          <p:nvPr/>
        </p:nvSpPr>
        <p:spPr>
          <a:xfrm>
            <a:off x="715378" y="1004341"/>
            <a:ext cx="3451888" cy="1094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Path </a:t>
            </a:r>
            <a:r>
              <a:rPr lang="en-US" altLang="zh-CN" dirty="0" err="1"/>
              <a:t>aufzeichen</a:t>
            </a:r>
            <a:endParaRPr lang="en-US" altLang="zh-CN" dirty="0"/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Mit</a:t>
            </a:r>
            <a:r>
              <a:rPr lang="en-US" altLang="zh-CN" dirty="0"/>
              <a:t> </a:t>
            </a:r>
            <a:r>
              <a:rPr lang="en-US" altLang="zh-CN" dirty="0" err="1"/>
              <a:t>Hilfe</a:t>
            </a:r>
            <a:r>
              <a:rPr lang="en-US" altLang="zh-CN" dirty="0"/>
              <a:t> </a:t>
            </a:r>
            <a:r>
              <a:rPr lang="en-US" altLang="zh-CN" dirty="0" err="1"/>
              <a:t>pygame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0F6BD7-8293-4F2E-91E3-94811EAD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94" y="923692"/>
            <a:ext cx="4421351" cy="458643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1B8D9B1-3022-4EA6-AD09-77BD6D0AA840}"/>
              </a:ext>
            </a:extLst>
          </p:cNvPr>
          <p:cNvSpPr txBox="1"/>
          <p:nvPr/>
        </p:nvSpPr>
        <p:spPr>
          <a:xfrm>
            <a:off x="725319" y="2331422"/>
            <a:ext cx="3781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FF0000"/>
                </a:solidFill>
              </a:rPr>
              <a:t>Aufgeben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76CC2E8C-6319-4E43-8700-F7E68725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8" y="143900"/>
            <a:ext cx="8741618" cy="575985"/>
          </a:xfrm>
        </p:spPr>
        <p:txBody>
          <a:bodyPr/>
          <a:lstStyle/>
          <a:p>
            <a:r>
              <a:rPr lang="de-DE" dirty="0">
                <a:cs typeface="Arial"/>
              </a:rPr>
              <a:t>Anfängliche Idee für </a:t>
            </a:r>
            <a:r>
              <a:rPr lang="de-DE" dirty="0" err="1">
                <a:cs typeface="Arial"/>
              </a:rPr>
              <a:t>Labyrintherkennung</a:t>
            </a:r>
            <a:endParaRPr lang="de-DE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30C5A7-E0BB-47C8-A008-5C32EE9F1191}"/>
              </a:ext>
            </a:extLst>
          </p:cNvPr>
          <p:cNvSpPr txBox="1"/>
          <p:nvPr/>
        </p:nvSpPr>
        <p:spPr>
          <a:xfrm>
            <a:off x="705958" y="3148997"/>
            <a:ext cx="4119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Grund:</a:t>
            </a:r>
          </a:p>
          <a:p>
            <a:pPr marL="342900" indent="-342900">
              <a:buAutoNum type="arabicPeriod"/>
            </a:pP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Koordinatenwert weist nach dem Verschieben Fehler auf und das Bild ist ungenau</a:t>
            </a:r>
          </a:p>
          <a:p>
            <a:pPr marL="342900" indent="-342900">
              <a:buAutoNum type="arabicPeriod"/>
            </a:pP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Nicht hilfreich für Ziel</a:t>
            </a:r>
          </a:p>
          <a:p>
            <a:pPr marL="342900" indent="-342900">
              <a:buAutoNum type="arabicPeriod"/>
            </a:pP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 komplex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2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B9C47-BDA6-43F0-829E-7CEB8BBD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664A35-9B1B-4551-8F37-1DB633E2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B823E807-9611-4C90-8B5F-35B2AE91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41" y="199499"/>
            <a:ext cx="9178008" cy="627829"/>
          </a:xfrm>
        </p:spPr>
        <p:txBody>
          <a:bodyPr/>
          <a:lstStyle/>
          <a:p>
            <a:r>
              <a:rPr lang="de-DE" dirty="0"/>
              <a:t>Aktuelle Idee (Wendepunkt finden)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A569E3-9CD8-41AB-B0D9-91C10A5B1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59" y="1384716"/>
            <a:ext cx="6096000" cy="3429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EC3110-4969-4775-A974-4F10340FD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1" y="1268826"/>
            <a:ext cx="5183875" cy="388790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8C1329-DA0E-497E-8A0D-A42CDDDF9463}"/>
              </a:ext>
            </a:extLst>
          </p:cNvPr>
          <p:cNvSpPr txBox="1"/>
          <p:nvPr/>
        </p:nvSpPr>
        <p:spPr>
          <a:xfrm>
            <a:off x="1349115" y="5288617"/>
            <a:ext cx="28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Wendepunkte</a:t>
            </a:r>
            <a:r>
              <a:rPr lang="en-US" altLang="zh-CN" dirty="0"/>
              <a:t> in Labyrinth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34D9E4-A414-4789-BD3F-FD5C5BFFC231}"/>
              </a:ext>
            </a:extLst>
          </p:cNvPr>
          <p:cNvSpPr txBox="1"/>
          <p:nvPr/>
        </p:nvSpPr>
        <p:spPr>
          <a:xfrm>
            <a:off x="6096000" y="4873119"/>
            <a:ext cx="4857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Aufsicht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Vector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Punkt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Vector 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schauen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29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78914-2CB9-4782-9DA3-B91727E7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5" y="216127"/>
            <a:ext cx="9178008" cy="627829"/>
          </a:xfrm>
        </p:spPr>
        <p:txBody>
          <a:bodyPr/>
          <a:lstStyle/>
          <a:p>
            <a:r>
              <a:rPr lang="en-US" altLang="zh-CN" dirty="0" err="1"/>
              <a:t>Grundelement</a:t>
            </a:r>
            <a:r>
              <a:rPr lang="en-US" altLang="zh-CN" dirty="0"/>
              <a:t> - </a:t>
            </a:r>
            <a:r>
              <a:rPr lang="en-US" altLang="zh-CN" dirty="0" err="1"/>
              <a:t>Richtung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F19A0-ADFC-48BA-BF09-720114C6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C29F4C-05EA-4E3C-9859-1D316B4A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8BB419-52E3-464F-85A1-E1918F39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1" y="1250315"/>
            <a:ext cx="7924800" cy="3626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C2FCC2-434E-48EE-AB90-5CBF64919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5" y="1749275"/>
            <a:ext cx="2832100" cy="2628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A34289-D816-46D8-9C70-B7EF428FA47F}"/>
              </a:ext>
            </a:extLst>
          </p:cNvPr>
          <p:cNvSpPr txBox="1"/>
          <p:nvPr/>
        </p:nvSpPr>
        <p:spPr>
          <a:xfrm>
            <a:off x="497685" y="5108725"/>
            <a:ext cx="617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Durch</a:t>
            </a:r>
            <a:r>
              <a:rPr lang="en-US" altLang="zh-CN" dirty="0"/>
              <a:t> </a:t>
            </a:r>
            <a:r>
              <a:rPr lang="en-US" altLang="zh-CN" dirty="0" err="1"/>
              <a:t>angle_z</a:t>
            </a:r>
            <a:r>
              <a:rPr lang="en-US" altLang="zh-CN" dirty="0"/>
              <a:t> </a:t>
            </a:r>
            <a:r>
              <a:rPr lang="en-US" altLang="zh-CN" dirty="0" err="1"/>
              <a:t>kann</a:t>
            </a:r>
            <a:r>
              <a:rPr lang="en-US" altLang="zh-CN" dirty="0"/>
              <a:t> man den </a:t>
            </a:r>
            <a:r>
              <a:rPr lang="en-US" altLang="zh-CN" dirty="0" err="1"/>
              <a:t>Richtung</a:t>
            </a:r>
            <a:r>
              <a:rPr lang="en-US" altLang="zh-CN" dirty="0"/>
              <a:t> der Vector </a:t>
            </a:r>
            <a:r>
              <a:rPr lang="en-US" altLang="zh-CN" dirty="0" err="1"/>
              <a:t>kennen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Es </a:t>
            </a:r>
            <a:r>
              <a:rPr lang="en-US" altLang="zh-CN" dirty="0" err="1"/>
              <a:t>ist</a:t>
            </a:r>
            <a:r>
              <a:rPr lang="en-US" altLang="zh-CN" dirty="0"/>
              <a:t> </a:t>
            </a:r>
            <a:r>
              <a:rPr lang="en-US" altLang="zh-CN" dirty="0" err="1"/>
              <a:t>auch</a:t>
            </a:r>
            <a:r>
              <a:rPr lang="en-US" altLang="zh-CN" dirty="0"/>
              <a:t> </a:t>
            </a:r>
            <a:r>
              <a:rPr lang="en-US" altLang="zh-CN" dirty="0" err="1"/>
              <a:t>Priorit</a:t>
            </a:r>
            <a:r>
              <a:rPr lang="de-DE" altLang="zh-CN" dirty="0" err="1"/>
              <a:t>ät</a:t>
            </a:r>
            <a:r>
              <a:rPr lang="de-DE" altLang="zh-CN" dirty="0"/>
              <a:t> der Bewegung.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2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15D90-B018-417F-8FE9-6174AA31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Dir_correct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41795-7852-486B-8FE2-98BE1722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0875A-8053-4522-9B74-8783C273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4FCB0C-CA72-49E4-A565-02090624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75" y="1310279"/>
            <a:ext cx="75914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9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7E1F1-5BEE-4F76-BB4F-2ECD62E6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E94-C069-4C95-AA74-CDBC26339DEF}" type="datetime1">
              <a:rPr lang="de-DE" smtClean="0"/>
              <a:t>13.02.2022</a:t>
            </a:fld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3AD0A5-F0E2-405B-8A3B-0439E016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C23129-B5BF-4230-9251-98AE69C8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919" y="966555"/>
            <a:ext cx="7058025" cy="373660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7EA55DC-B54D-48E2-92FB-820C8198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5" y="216127"/>
            <a:ext cx="9178008" cy="627829"/>
          </a:xfrm>
        </p:spPr>
        <p:txBody>
          <a:bodyPr/>
          <a:lstStyle/>
          <a:p>
            <a:r>
              <a:rPr lang="en-US" altLang="zh-CN" dirty="0" err="1"/>
              <a:t>Grundelement</a:t>
            </a:r>
            <a:r>
              <a:rPr lang="en-US" altLang="zh-CN" dirty="0"/>
              <a:t> - </a:t>
            </a:r>
            <a:r>
              <a:rPr lang="en-US" altLang="zh-CN" dirty="0" err="1"/>
              <a:t>Wendepunkte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523BBA-DCF9-49ED-9037-CA8608D7CEB1}"/>
              </a:ext>
            </a:extLst>
          </p:cNvPr>
          <p:cNvSpPr txBox="1"/>
          <p:nvPr/>
        </p:nvSpPr>
        <p:spPr>
          <a:xfrm>
            <a:off x="355934" y="956929"/>
            <a:ext cx="4119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Wendepunkt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1.Position der Punkte (</a:t>
            </a:r>
            <a:r>
              <a:rPr lang="de-D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de-D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dirpose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de-DE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Richtung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der Vector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bewegen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3.Type f</a:t>
            </a:r>
            <a:r>
              <a:rPr lang="de-D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ür</a:t>
            </a:r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Punkt, 0 für normale Punkte,</a:t>
            </a: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nicht speichern, nur Wendepunkt speichern</a:t>
            </a:r>
          </a:p>
          <a:p>
            <a:endParaRPr lang="de-DE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Zeit der Wendepunkt erstellen.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F9CF83-6372-44D8-8F6B-5D4E4F51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19" y="4825761"/>
            <a:ext cx="7743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B054720483314E846B322EEF8DA1CF" ma:contentTypeVersion="0" ma:contentTypeDescription="Ein neues Dokument erstellen." ma:contentTypeScope="" ma:versionID="69cf0614a54a255a3611f227ac3d8f0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9F0496-BED1-4AA2-A58A-E2FE78637098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BB2A08A-D649-4186-844E-712FB4760C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1B04B3-211D-41CF-85AF-8EA475EF74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21107</TotalTime>
  <Words>391</Words>
  <Application>Microsoft Office PowerPoint</Application>
  <PresentationFormat>宽屏</PresentationFormat>
  <Paragraphs>117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</vt:lpstr>
      <vt:lpstr>PowerPoint 演示文稿</vt:lpstr>
      <vt:lpstr>Agenda</vt:lpstr>
      <vt:lpstr>Vorstellung</vt:lpstr>
      <vt:lpstr>PowerPoint 演示文稿</vt:lpstr>
      <vt:lpstr>Anfängliche Idee für Labyrintherkennung</vt:lpstr>
      <vt:lpstr>Aktuelle Idee (Wendepunkt finden)</vt:lpstr>
      <vt:lpstr>Grundelement - Richtung</vt:lpstr>
      <vt:lpstr>Dir_correct()</vt:lpstr>
      <vt:lpstr>Grundelement - Wendepunkte</vt:lpstr>
      <vt:lpstr>Grundidee </vt:lpstr>
      <vt:lpstr>Problem bei Hindernisserkennung</vt:lpstr>
      <vt:lpstr>Check()</vt:lpstr>
      <vt:lpstr>Weiter gehen</vt:lpstr>
      <vt:lpstr>Die Bedingung für Ende</vt:lpstr>
      <vt:lpstr>Vector Erkennung(Yolov5)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臻 范</cp:lastModifiedBy>
  <cp:revision>44</cp:revision>
  <dcterms:created xsi:type="dcterms:W3CDTF">2017-12-07T14:50:50Z</dcterms:created>
  <dcterms:modified xsi:type="dcterms:W3CDTF">2022-02-13T07:48:17Z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0x010100DBB054720483314E846B322EEF8DA1CF</vt:lpwstr>
  </property>
</Properties>
</file>